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sk-SK" dirty="0" smtClean="0"/>
              <a:t>New management ERA     at GBZA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670861"/>
          </a:xfrm>
        </p:spPr>
        <p:txBody>
          <a:bodyPr/>
          <a:lstStyle/>
          <a:p>
            <a:r>
              <a:rPr lang="sk-SK" b="1" dirty="0" smtClean="0"/>
              <a:t>KA1 </a:t>
            </a:r>
            <a:r>
              <a:rPr lang="sk-SK" b="1" dirty="0" err="1" smtClean="0"/>
              <a:t>project</a:t>
            </a:r>
            <a:r>
              <a:rPr lang="sk-SK" b="1" dirty="0" smtClean="0"/>
              <a:t> </a:t>
            </a:r>
            <a:r>
              <a:rPr lang="sk-SK" b="1" dirty="0" err="1" smtClean="0"/>
              <a:t>aimed</a:t>
            </a:r>
            <a:r>
              <a:rPr lang="sk-SK" b="1" dirty="0" smtClean="0"/>
              <a:t> at 6 </a:t>
            </a:r>
            <a:r>
              <a:rPr lang="sk-SK" b="1" dirty="0" err="1" smtClean="0"/>
              <a:t>mobilities</a:t>
            </a:r>
            <a:r>
              <a:rPr lang="sk-SK" b="1" dirty="0" smtClean="0"/>
              <a:t> </a:t>
            </a:r>
            <a:r>
              <a:rPr lang="sk-SK" dirty="0" smtClean="0"/>
              <a:t>: </a:t>
            </a:r>
          </a:p>
          <a:p>
            <a:r>
              <a:rPr lang="sk-SK" dirty="0" smtClean="0"/>
              <a:t>2 </a:t>
            </a:r>
            <a:r>
              <a:rPr lang="sk-SK" dirty="0" err="1" smtClean="0"/>
              <a:t>structured</a:t>
            </a:r>
            <a:r>
              <a:rPr lang="sk-SK" dirty="0" smtClean="0"/>
              <a:t> </a:t>
            </a:r>
            <a:r>
              <a:rPr lang="sk-SK" dirty="0" err="1" smtClean="0"/>
              <a:t>courses</a:t>
            </a:r>
            <a:r>
              <a:rPr lang="sk-SK" dirty="0" smtClean="0"/>
              <a:t> and 4 </a:t>
            </a:r>
            <a:r>
              <a:rPr lang="sk-SK" dirty="0" err="1" smtClean="0"/>
              <a:t>job-shadowing</a:t>
            </a:r>
            <a:r>
              <a:rPr lang="sk-SK" dirty="0" smtClean="0"/>
              <a:t> </a:t>
            </a:r>
            <a:r>
              <a:rPr lang="sk-SK" dirty="0" err="1" smtClean="0"/>
              <a:t>activities</a:t>
            </a:r>
            <a:r>
              <a:rPr lang="sk-SK" dirty="0" smtClean="0"/>
              <a:t> </a:t>
            </a:r>
            <a:r>
              <a:rPr lang="sk-SK" dirty="0" err="1" smtClean="0"/>
              <a:t>during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project</a:t>
            </a:r>
            <a:r>
              <a:rPr lang="sk-SK" dirty="0" smtClean="0"/>
              <a:t> </a:t>
            </a:r>
            <a:r>
              <a:rPr lang="sk-SK" dirty="0" err="1" smtClean="0"/>
              <a:t>period</a:t>
            </a:r>
            <a:r>
              <a:rPr lang="sk-SK" dirty="0" smtClean="0"/>
              <a:t> of 17 </a:t>
            </a:r>
            <a:r>
              <a:rPr lang="sk-SK" dirty="0" err="1" smtClean="0"/>
              <a:t>months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</a:t>
            </a:r>
            <a:r>
              <a:rPr lang="sk-SK" dirty="0" err="1" smtClean="0"/>
              <a:t>July</a:t>
            </a:r>
            <a:r>
              <a:rPr lang="sk-SK" dirty="0" smtClean="0"/>
              <a:t> 2018 </a:t>
            </a:r>
            <a:r>
              <a:rPr lang="sk-SK" dirty="0" err="1" smtClean="0"/>
              <a:t>till</a:t>
            </a:r>
            <a:r>
              <a:rPr lang="sk-SK" dirty="0" smtClean="0"/>
              <a:t> November 2019</a:t>
            </a:r>
          </a:p>
          <a:p>
            <a:r>
              <a:rPr lang="sk-SK" b="1" dirty="0" smtClean="0"/>
              <a:t>13 614 €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96" y="2628897"/>
            <a:ext cx="2886673" cy="5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1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Courses</a:t>
            </a:r>
            <a:r>
              <a:rPr lang="sk-SK" dirty="0" smtClean="0"/>
              <a:t>: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295402" y="2628918"/>
            <a:ext cx="9601196" cy="3220774"/>
          </a:xfrm>
        </p:spPr>
        <p:txBody>
          <a:bodyPr/>
          <a:lstStyle/>
          <a:p>
            <a:r>
              <a:rPr lang="sk-SK" b="1" dirty="0" err="1" smtClean="0"/>
              <a:t>Language</a:t>
            </a:r>
            <a:r>
              <a:rPr lang="sk-SK" b="1" dirty="0" smtClean="0"/>
              <a:t> </a:t>
            </a:r>
            <a:r>
              <a:rPr lang="sk-SK" b="1" dirty="0" err="1" smtClean="0"/>
              <a:t>course</a:t>
            </a:r>
            <a:r>
              <a:rPr lang="sk-SK" b="1" dirty="0" smtClean="0"/>
              <a:t> – 4 </a:t>
            </a:r>
            <a:r>
              <a:rPr lang="sk-SK" b="1" dirty="0" err="1" smtClean="0"/>
              <a:t>weeks</a:t>
            </a:r>
            <a:r>
              <a:rPr lang="sk-SK" b="1" dirty="0" smtClean="0"/>
              <a:t> of </a:t>
            </a:r>
            <a:r>
              <a:rPr lang="sk-SK" b="1" dirty="0" err="1" smtClean="0"/>
              <a:t>intensive</a:t>
            </a:r>
            <a:r>
              <a:rPr lang="sk-SK" b="1" dirty="0" smtClean="0"/>
              <a:t> </a:t>
            </a:r>
            <a:r>
              <a:rPr lang="sk-SK" b="1" dirty="0" err="1" smtClean="0"/>
              <a:t>French</a:t>
            </a:r>
            <a:r>
              <a:rPr lang="sk-SK" b="1" dirty="0" smtClean="0"/>
              <a:t> </a:t>
            </a:r>
            <a:r>
              <a:rPr lang="sk-SK" dirty="0" smtClean="0"/>
              <a:t>at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University</a:t>
            </a:r>
            <a:r>
              <a:rPr lang="sk-SK" dirty="0" smtClean="0"/>
              <a:t> of </a:t>
            </a:r>
            <a:r>
              <a:rPr lang="sk-SK" dirty="0" err="1" smtClean="0"/>
              <a:t>Bretagne</a:t>
            </a:r>
            <a:r>
              <a:rPr lang="sk-SK" dirty="0" smtClean="0"/>
              <a:t> Sud in </a:t>
            </a:r>
            <a:r>
              <a:rPr lang="sk-SK" dirty="0" err="1" smtClean="0"/>
              <a:t>Lorient</a:t>
            </a:r>
            <a:r>
              <a:rPr lang="sk-SK" dirty="0" smtClean="0"/>
              <a:t> (</a:t>
            </a:r>
            <a:r>
              <a:rPr lang="sk-SK" dirty="0" err="1" smtClean="0"/>
              <a:t>headmaster</a:t>
            </a:r>
            <a:r>
              <a:rPr lang="sk-SK" dirty="0" smtClean="0"/>
              <a:t>) </a:t>
            </a:r>
          </a:p>
          <a:p>
            <a:endParaRPr lang="sk-SK" dirty="0" smtClean="0"/>
          </a:p>
          <a:p>
            <a:r>
              <a:rPr lang="sk-SK" b="1" dirty="0" err="1" smtClean="0"/>
              <a:t>Methodology</a:t>
            </a:r>
            <a:r>
              <a:rPr lang="sk-SK" b="1" dirty="0" smtClean="0"/>
              <a:t> </a:t>
            </a:r>
            <a:r>
              <a:rPr lang="sk-SK" b="1" dirty="0" err="1" smtClean="0"/>
              <a:t>course</a:t>
            </a:r>
            <a:r>
              <a:rPr lang="sk-SK" b="1" dirty="0" smtClean="0"/>
              <a:t> – 2 </a:t>
            </a:r>
            <a:r>
              <a:rPr lang="sk-SK" b="1" dirty="0" err="1" smtClean="0"/>
              <a:t>weeks</a:t>
            </a:r>
            <a:r>
              <a:rPr lang="sk-SK" b="1" dirty="0" smtClean="0"/>
              <a:t> in </a:t>
            </a:r>
            <a:r>
              <a:rPr lang="sk-SK" b="1" dirty="0" err="1" smtClean="0"/>
              <a:t>Santander</a:t>
            </a:r>
            <a:r>
              <a:rPr lang="sk-SK" b="1" dirty="0" smtClean="0"/>
              <a:t>, Spain</a:t>
            </a:r>
            <a:r>
              <a:rPr lang="sk-SK" dirty="0" smtClean="0"/>
              <a:t> (</a:t>
            </a:r>
            <a:r>
              <a:rPr lang="sk-SK" dirty="0" err="1" smtClean="0"/>
              <a:t>deputy</a:t>
            </a:r>
            <a:r>
              <a:rPr lang="sk-SK" dirty="0" smtClean="0"/>
              <a:t> </a:t>
            </a:r>
            <a:r>
              <a:rPr lang="sk-SK" dirty="0" err="1" smtClean="0"/>
              <a:t>head</a:t>
            </a:r>
            <a:r>
              <a:rPr lang="sk-SK" dirty="0" smtClean="0"/>
              <a:t>) </a:t>
            </a:r>
            <a:r>
              <a:rPr lang="sk-SK" dirty="0" err="1" smtClean="0"/>
              <a:t>aimed</a:t>
            </a:r>
            <a:r>
              <a:rPr lang="sk-SK" dirty="0" smtClean="0"/>
              <a:t> at </a:t>
            </a:r>
            <a:r>
              <a:rPr lang="sk-SK" dirty="0" err="1" smtClean="0"/>
              <a:t>coaching</a:t>
            </a:r>
            <a:r>
              <a:rPr lang="sk-SK" dirty="0" smtClean="0"/>
              <a:t> in </a:t>
            </a:r>
            <a:r>
              <a:rPr lang="sk-SK" dirty="0" err="1" smtClean="0"/>
              <a:t>education</a:t>
            </a:r>
            <a:r>
              <a:rPr lang="sk-SK" dirty="0" smtClean="0"/>
              <a:t>, </a:t>
            </a:r>
            <a:r>
              <a:rPr lang="sk-SK" dirty="0" err="1" smtClean="0"/>
              <a:t>mindfulness</a:t>
            </a:r>
            <a:r>
              <a:rPr lang="sk-SK" dirty="0" smtClean="0"/>
              <a:t>, </a:t>
            </a:r>
            <a:r>
              <a:rPr lang="sk-SK" dirty="0" err="1" smtClean="0"/>
              <a:t>neurolinguistics</a:t>
            </a:r>
            <a:r>
              <a:rPr lang="sk-SK" dirty="0" smtClean="0"/>
              <a:t>, </a:t>
            </a:r>
            <a:r>
              <a:rPr lang="sk-SK" dirty="0" err="1" smtClean="0"/>
              <a:t>dealing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 smtClean="0"/>
              <a:t>conflicts</a:t>
            </a:r>
            <a:r>
              <a:rPr lang="sk-SK" dirty="0" smtClean="0"/>
              <a:t> at </a:t>
            </a:r>
            <a:r>
              <a:rPr lang="sk-SK" dirty="0" err="1" smtClean="0"/>
              <a:t>school</a:t>
            </a:r>
            <a:r>
              <a:rPr lang="sk-SK" dirty="0" smtClean="0"/>
              <a:t>, </a:t>
            </a:r>
            <a:r>
              <a:rPr lang="sk-SK" dirty="0" err="1" smtClean="0"/>
              <a:t>challenges</a:t>
            </a:r>
            <a:r>
              <a:rPr lang="sk-SK" dirty="0" smtClean="0"/>
              <a:t> of </a:t>
            </a:r>
            <a:r>
              <a:rPr lang="sk-SK" dirty="0" err="1" smtClean="0"/>
              <a:t>the</a:t>
            </a:r>
            <a:r>
              <a:rPr lang="sk-SK" dirty="0" smtClean="0"/>
              <a:t> 21st </a:t>
            </a:r>
            <a:r>
              <a:rPr lang="sk-SK" dirty="0" err="1" smtClean="0"/>
              <a:t>century</a:t>
            </a:r>
            <a:r>
              <a:rPr lang="sk-SK" dirty="0" smtClean="0"/>
              <a:t> </a:t>
            </a:r>
            <a:r>
              <a:rPr lang="sk-SK" dirty="0" err="1" smtClean="0"/>
              <a:t>language</a:t>
            </a:r>
            <a:r>
              <a:rPr lang="sk-SK" dirty="0" smtClean="0"/>
              <a:t> </a:t>
            </a:r>
            <a:r>
              <a:rPr lang="sk-SK" dirty="0" err="1" smtClean="0"/>
              <a:t>teaching</a:t>
            </a:r>
            <a:r>
              <a:rPr lang="sk-SK" dirty="0" smtClean="0"/>
              <a:t>, </a:t>
            </a:r>
            <a:r>
              <a:rPr lang="sk-SK" dirty="0" err="1" smtClean="0"/>
              <a:t>innovations</a:t>
            </a:r>
            <a:r>
              <a:rPr lang="sk-SK" dirty="0" smtClean="0"/>
              <a:t> in </a:t>
            </a:r>
            <a:r>
              <a:rPr lang="sk-SK" dirty="0" err="1" smtClean="0"/>
              <a:t>teaching</a:t>
            </a:r>
            <a:r>
              <a:rPr lang="sk-SK" dirty="0" smtClean="0"/>
              <a:t> </a:t>
            </a:r>
            <a:r>
              <a:rPr lang="sk-SK" dirty="0" err="1" smtClean="0"/>
              <a:t>Spanish</a:t>
            </a:r>
            <a:r>
              <a:rPr lang="sk-SK" dirty="0" smtClean="0"/>
              <a:t> as ELE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AutoShape 2" descr="Výsledok vyhľadávania obrázkov pre dopyt université bretagne su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52" name="Picture 4" descr="Výsledok vyhľadávania obrázkov pre dopyt université bretagne s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05" y="3172374"/>
            <a:ext cx="1357339" cy="7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ok vyhľadávania obrázkov pre dopyt santander universidad  internat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64" y="3172374"/>
            <a:ext cx="1921676" cy="8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0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</a:t>
            </a:r>
            <a:r>
              <a:rPr lang="sk-SK" dirty="0" err="1" smtClean="0"/>
              <a:t>week</a:t>
            </a:r>
            <a:r>
              <a:rPr lang="sk-SK" dirty="0" smtClean="0"/>
              <a:t> </a:t>
            </a:r>
            <a:r>
              <a:rPr lang="sk-SK" dirty="0" err="1" smtClean="0"/>
              <a:t>job-shadowings</a:t>
            </a:r>
            <a:r>
              <a:rPr lang="sk-SK" dirty="0" smtClean="0"/>
              <a:t>: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err="1" smtClean="0"/>
              <a:t>Finland</a:t>
            </a:r>
            <a:r>
              <a:rPr lang="sk-SK" dirty="0" smtClean="0"/>
              <a:t> - </a:t>
            </a:r>
            <a:r>
              <a:rPr lang="sk-SK" dirty="0" err="1" smtClean="0"/>
              <a:t>Jyväskylä</a:t>
            </a:r>
            <a:r>
              <a:rPr lang="sk-SK" dirty="0" smtClean="0"/>
              <a:t>, </a:t>
            </a:r>
            <a:r>
              <a:rPr lang="sk-SK" dirty="0" err="1" smtClean="0"/>
              <a:t>an</a:t>
            </a:r>
            <a:r>
              <a:rPr lang="sk-SK" dirty="0" smtClean="0"/>
              <a:t> </a:t>
            </a:r>
            <a:r>
              <a:rPr lang="sk-SK" dirty="0" err="1" smtClean="0"/>
              <a:t>English</a:t>
            </a:r>
            <a:r>
              <a:rPr lang="sk-SK" dirty="0" smtClean="0"/>
              <a:t> </a:t>
            </a:r>
            <a:r>
              <a:rPr lang="sk-SK" dirty="0" err="1" smtClean="0"/>
              <a:t>teacher</a:t>
            </a:r>
            <a:r>
              <a:rPr lang="sk-SK" dirty="0" smtClean="0"/>
              <a:t> </a:t>
            </a:r>
          </a:p>
          <a:p>
            <a:r>
              <a:rPr lang="sk-SK" b="1" dirty="0" err="1" smtClean="0"/>
              <a:t>Luxembourg</a:t>
            </a:r>
            <a:r>
              <a:rPr lang="sk-SK" dirty="0" smtClean="0"/>
              <a:t> – </a:t>
            </a:r>
            <a:r>
              <a:rPr lang="sk-SK" dirty="0" err="1" smtClean="0"/>
              <a:t>head</a:t>
            </a:r>
            <a:r>
              <a:rPr lang="sk-SK" dirty="0" smtClean="0"/>
              <a:t> and </a:t>
            </a:r>
            <a:r>
              <a:rPr lang="sk-SK" dirty="0" err="1" smtClean="0"/>
              <a:t>coordinator</a:t>
            </a:r>
            <a:r>
              <a:rPr lang="sk-SK" dirty="0" smtClean="0"/>
              <a:t> </a:t>
            </a:r>
            <a:r>
              <a:rPr lang="sk-SK" dirty="0" err="1" smtClean="0"/>
              <a:t>attending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annual</a:t>
            </a:r>
            <a:r>
              <a:rPr lang="sk-SK" dirty="0" smtClean="0"/>
              <a:t> </a:t>
            </a:r>
            <a:r>
              <a:rPr lang="sk-SK" dirty="0" err="1" smtClean="0"/>
              <a:t>Europroject</a:t>
            </a:r>
            <a:r>
              <a:rPr lang="sk-SK" dirty="0" smtClean="0"/>
              <a:t> </a:t>
            </a:r>
            <a:r>
              <a:rPr lang="sk-SK" dirty="0" err="1" smtClean="0"/>
              <a:t>conference</a:t>
            </a:r>
            <a:r>
              <a:rPr lang="sk-SK" dirty="0" smtClean="0"/>
              <a:t> – MEGALUX 2019</a:t>
            </a:r>
          </a:p>
          <a:p>
            <a:r>
              <a:rPr lang="sk-SK" b="1" dirty="0" err="1" smtClean="0"/>
              <a:t>France</a:t>
            </a:r>
            <a:r>
              <a:rPr lang="sk-SK" b="1" dirty="0" smtClean="0"/>
              <a:t> </a:t>
            </a:r>
            <a:r>
              <a:rPr lang="sk-SK" dirty="0" smtClean="0"/>
              <a:t>– 1 </a:t>
            </a:r>
            <a:r>
              <a:rPr lang="sk-SK" dirty="0" err="1" smtClean="0"/>
              <a:t>language</a:t>
            </a:r>
            <a:r>
              <a:rPr lang="sk-SK" dirty="0" smtClean="0"/>
              <a:t> +  1 </a:t>
            </a:r>
            <a:r>
              <a:rPr lang="sk-SK" dirty="0" err="1" smtClean="0"/>
              <a:t>science</a:t>
            </a:r>
            <a:r>
              <a:rPr lang="sk-SK" dirty="0" smtClean="0"/>
              <a:t> </a:t>
            </a:r>
            <a:r>
              <a:rPr lang="sk-SK" dirty="0" err="1" smtClean="0"/>
              <a:t>teacher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</a:t>
            </a:r>
            <a:r>
              <a:rPr lang="sk-SK" dirty="0" err="1" smtClean="0"/>
              <a:t>Armentières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34" y="3587097"/>
            <a:ext cx="3433157" cy="22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Impact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 smtClean="0"/>
              <a:t>Improved</a:t>
            </a:r>
            <a:r>
              <a:rPr lang="sk-SK" dirty="0" smtClean="0"/>
              <a:t> </a:t>
            </a:r>
            <a:r>
              <a:rPr lang="sk-SK" dirty="0" err="1" smtClean="0"/>
              <a:t>language</a:t>
            </a:r>
            <a:r>
              <a:rPr lang="sk-SK" dirty="0" smtClean="0"/>
              <a:t> </a:t>
            </a:r>
            <a:r>
              <a:rPr lang="sk-SK" dirty="0" err="1" smtClean="0"/>
              <a:t>competences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Implementation</a:t>
            </a:r>
            <a:r>
              <a:rPr lang="sk-SK" dirty="0" smtClean="0"/>
              <a:t> of new </a:t>
            </a:r>
            <a:r>
              <a:rPr lang="sk-SK" dirty="0" err="1" smtClean="0"/>
              <a:t>methods</a:t>
            </a:r>
            <a:r>
              <a:rPr lang="sk-SK" dirty="0" smtClean="0"/>
              <a:t> </a:t>
            </a:r>
            <a:r>
              <a:rPr lang="sk-SK" dirty="0" err="1" smtClean="0"/>
              <a:t>into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lessons</a:t>
            </a:r>
            <a:r>
              <a:rPr lang="sk-SK" dirty="0"/>
              <a:t> </a:t>
            </a:r>
            <a:r>
              <a:rPr lang="sk-SK" dirty="0" smtClean="0"/>
              <a:t>(</a:t>
            </a:r>
            <a:r>
              <a:rPr lang="sk-SK" dirty="0" err="1" smtClean="0"/>
              <a:t>teacher</a:t>
            </a:r>
            <a:r>
              <a:rPr lang="sk-SK" dirty="0" smtClean="0"/>
              <a:t> </a:t>
            </a:r>
            <a:r>
              <a:rPr lang="sk-SK" dirty="0" err="1" smtClean="0"/>
              <a:t>training</a:t>
            </a:r>
            <a:r>
              <a:rPr lang="sk-SK" dirty="0" smtClean="0"/>
              <a:t> </a:t>
            </a:r>
            <a:r>
              <a:rPr lang="sk-SK" dirty="0" err="1" smtClean="0"/>
              <a:t>workshops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sk-SK" dirty="0" err="1" smtClean="0"/>
              <a:t>dissemination</a:t>
            </a:r>
            <a:r>
              <a:rPr lang="sk-SK" dirty="0" smtClean="0"/>
              <a:t>), new </a:t>
            </a:r>
            <a:r>
              <a:rPr lang="sk-SK" dirty="0" err="1" smtClean="0"/>
              <a:t>ideas</a:t>
            </a:r>
            <a:r>
              <a:rPr lang="sk-SK" dirty="0" smtClean="0"/>
              <a:t> </a:t>
            </a:r>
            <a:r>
              <a:rPr lang="sk-SK" dirty="0" err="1" smtClean="0"/>
              <a:t>into</a:t>
            </a:r>
            <a:r>
              <a:rPr lang="sk-SK" dirty="0" smtClean="0"/>
              <a:t> </a:t>
            </a:r>
            <a:r>
              <a:rPr lang="sk-SK" dirty="0" err="1" smtClean="0"/>
              <a:t>school</a:t>
            </a:r>
            <a:r>
              <a:rPr lang="sk-SK" dirty="0" smtClean="0"/>
              <a:t> </a:t>
            </a:r>
            <a:r>
              <a:rPr lang="sk-SK" dirty="0" err="1" smtClean="0"/>
              <a:t>practice</a:t>
            </a:r>
            <a:endParaRPr lang="sk-SK" dirty="0" smtClean="0"/>
          </a:p>
          <a:p>
            <a:r>
              <a:rPr lang="sk-SK" dirty="0" err="1" smtClean="0"/>
              <a:t>Students</a:t>
            </a:r>
            <a:r>
              <a:rPr lang="sk-SK" dirty="0" smtClean="0"/>
              <a:t>´ </a:t>
            </a:r>
            <a:r>
              <a:rPr lang="sk-SK" dirty="0" err="1" smtClean="0"/>
              <a:t>exchanges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/>
              <a:t>Schildtin</a:t>
            </a:r>
            <a:r>
              <a:rPr lang="sk-SK" dirty="0"/>
              <a:t> </a:t>
            </a:r>
            <a:r>
              <a:rPr lang="sk-SK" dirty="0" err="1"/>
              <a:t>lukio</a:t>
            </a:r>
            <a:r>
              <a:rPr lang="sk-SK" dirty="0"/>
              <a:t>, </a:t>
            </a:r>
            <a:r>
              <a:rPr lang="sk-SK" dirty="0" err="1" smtClean="0"/>
              <a:t>Jyväskylä</a:t>
            </a:r>
            <a:r>
              <a:rPr lang="sk-SK" dirty="0" smtClean="0"/>
              <a:t> and Saint </a:t>
            </a:r>
            <a:r>
              <a:rPr lang="sk-SK" dirty="0" err="1" smtClean="0"/>
              <a:t>Jude</a:t>
            </a:r>
            <a:r>
              <a:rPr lang="sk-SK" dirty="0" smtClean="0"/>
              <a:t>, </a:t>
            </a:r>
            <a:r>
              <a:rPr lang="sk-SK" dirty="0" err="1" smtClean="0"/>
              <a:t>Armentières</a:t>
            </a:r>
            <a:endParaRPr lang="sk-SK" dirty="0" smtClean="0"/>
          </a:p>
          <a:p>
            <a:r>
              <a:rPr lang="sk-SK" dirty="0" err="1" smtClean="0"/>
              <a:t>Increased</a:t>
            </a:r>
            <a:r>
              <a:rPr lang="sk-SK" dirty="0" smtClean="0"/>
              <a:t> </a:t>
            </a:r>
            <a:r>
              <a:rPr lang="sk-SK" dirty="0" err="1" smtClean="0"/>
              <a:t>cultural</a:t>
            </a:r>
            <a:r>
              <a:rPr lang="sk-SK" dirty="0" smtClean="0"/>
              <a:t> </a:t>
            </a:r>
            <a:r>
              <a:rPr lang="sk-SK" dirty="0" err="1" smtClean="0"/>
              <a:t>awareness</a:t>
            </a:r>
            <a:endParaRPr lang="sk-SK" dirty="0" smtClean="0"/>
          </a:p>
          <a:p>
            <a:r>
              <a:rPr lang="sk-SK" dirty="0" err="1" smtClean="0"/>
              <a:t>Deepened</a:t>
            </a:r>
            <a:r>
              <a:rPr lang="sk-SK" dirty="0" smtClean="0"/>
              <a:t> </a:t>
            </a:r>
            <a:r>
              <a:rPr lang="sk-SK" dirty="0" err="1" smtClean="0"/>
              <a:t>international</a:t>
            </a:r>
            <a:r>
              <a:rPr lang="sk-SK" dirty="0" smtClean="0"/>
              <a:t> </a:t>
            </a:r>
            <a:r>
              <a:rPr lang="sk-SK" dirty="0" err="1" smtClean="0"/>
              <a:t>relations</a:t>
            </a:r>
            <a:r>
              <a:rPr lang="sk-SK" dirty="0" smtClean="0"/>
              <a:t> and </a:t>
            </a:r>
            <a:r>
              <a:rPr lang="sk-SK" dirty="0" err="1" smtClean="0"/>
              <a:t>cooperation</a:t>
            </a:r>
            <a:r>
              <a:rPr lang="sk-SK" dirty="0" smtClean="0"/>
              <a:t> (new </a:t>
            </a:r>
            <a:r>
              <a:rPr lang="sk-SK" dirty="0" err="1" smtClean="0"/>
              <a:t>projects</a:t>
            </a:r>
            <a:r>
              <a:rPr lang="sk-SK" dirty="0" smtClean="0"/>
              <a:t>, </a:t>
            </a:r>
            <a:r>
              <a:rPr lang="sk-SK" dirty="0" err="1" smtClean="0"/>
              <a:t>exchanges</a:t>
            </a:r>
            <a:r>
              <a:rPr lang="sk-SK" dirty="0"/>
              <a:t>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2637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</a:t>
            </a:r>
            <a:r>
              <a:rPr lang="sk-SK" dirty="0" err="1" smtClean="0"/>
              <a:t>dissemination</a:t>
            </a:r>
            <a:r>
              <a:rPr lang="sk-SK" dirty="0" smtClean="0"/>
              <a:t> </a:t>
            </a:r>
            <a:r>
              <a:rPr lang="sk-SK" dirty="0" err="1" smtClean="0"/>
              <a:t>group</a:t>
            </a:r>
            <a:r>
              <a:rPr lang="sk-SK" dirty="0" smtClean="0"/>
              <a:t> </a:t>
            </a:r>
            <a:r>
              <a:rPr lang="sk-SK" dirty="0" smtClean="0">
                <a:sym typeface="Wingdings" panose="05000000000000000000" pitchFamily="2" charset="2"/>
              </a:rPr>
              <a:t> </a:t>
            </a:r>
            <a:r>
              <a:rPr lang="sk-SK" dirty="0" err="1" smtClean="0">
                <a:sym typeface="Wingdings" panose="05000000000000000000" pitchFamily="2" charset="2"/>
              </a:rPr>
              <a:t>thank</a:t>
            </a:r>
            <a:r>
              <a:rPr lang="sk-SK" dirty="0" smtClean="0">
                <a:sym typeface="Wingdings" panose="05000000000000000000" pitchFamily="2" charset="2"/>
              </a:rPr>
              <a:t> </a:t>
            </a:r>
            <a:r>
              <a:rPr lang="sk-SK" smtClean="0">
                <a:sym typeface="Wingdings" panose="05000000000000000000" pitchFamily="2" charset="2"/>
              </a:rPr>
              <a:t>you</a:t>
            </a:r>
            <a:endParaRPr lang="sk-SK" dirty="0"/>
          </a:p>
        </p:txBody>
      </p:sp>
      <p:pic>
        <p:nvPicPr>
          <p:cNvPr id="1026" name="Picture 2" descr="https://scontent-vie1-1.xx.fbcdn.net/v/t1.15752-9/s2048x2048/73291069_2455323294687398_587804070169804800_n.jpg?_nc_cat=110&amp;_nc_oc=AQnPg4DgxSMPTkrL0-XYsR6f6XV04VsEd4RgpyM1GBILxtGNULq4akSfr5Bbt4tzqAc&amp;_nc_ht=scontent-vie1-1.xx&amp;oh=f739e7f1f73ecbb07be16bfdebf0993d&amp;oe=5E4E186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58" y="2557463"/>
            <a:ext cx="7283322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32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167</TotalTime>
  <Words>189</Words>
  <Application>Microsoft Office PowerPoint</Application>
  <PresentationFormat>Širokouhlá</PresentationFormat>
  <Paragraphs>20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9" baseType="lpstr">
      <vt:lpstr>Arial</vt:lpstr>
      <vt:lpstr>Garamond</vt:lpstr>
      <vt:lpstr>Wingdings</vt:lpstr>
      <vt:lpstr>Organický motív</vt:lpstr>
      <vt:lpstr>New management ERA     at GBZA</vt:lpstr>
      <vt:lpstr>Courses:</vt:lpstr>
      <vt:lpstr>A week job-shadowings:</vt:lpstr>
      <vt:lpstr>Impact</vt:lpstr>
      <vt:lpstr>A dissemination group 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management ERA     at GBZA</dc:title>
  <dc:creator>Radim</dc:creator>
  <cp:lastModifiedBy>Radim</cp:lastModifiedBy>
  <cp:revision>7</cp:revision>
  <dcterms:created xsi:type="dcterms:W3CDTF">2019-11-09T14:13:54Z</dcterms:created>
  <dcterms:modified xsi:type="dcterms:W3CDTF">2019-11-09T17:01:00Z</dcterms:modified>
</cp:coreProperties>
</file>